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65" r:id="rId5"/>
    <p:sldId id="256" r:id="rId6"/>
    <p:sldId id="2147479547" r:id="rId7"/>
    <p:sldId id="271" r:id="rId8"/>
    <p:sldId id="259" r:id="rId9"/>
    <p:sldId id="258" r:id="rId10"/>
    <p:sldId id="268" r:id="rId11"/>
    <p:sldId id="270" r:id="rId12"/>
    <p:sldId id="269" r:id="rId13"/>
    <p:sldId id="266" r:id="rId14"/>
    <p:sldId id="267" r:id="rId15"/>
    <p:sldId id="260" r:id="rId16"/>
    <p:sldId id="26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F2C"/>
    <a:srgbClr val="022D78"/>
    <a:srgbClr val="017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7A2264-D156-E902-4176-6084ECE12919}" v="38" dt="2024-02-08T15:41:56.948"/>
    <p1510:client id="{BB894837-47BB-1352-9DEF-51F996B697C9}" v="56" dt="2024-02-08T15:39:28.697"/>
    <p1510:client id="{FA87B945-6171-4246-2731-5812178390D9}" v="4" dt="2024-02-06T19:38:36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6"/>
    <p:restoredTop sz="94673"/>
  </p:normalViewPr>
  <p:slideViewPr>
    <p:cSldViewPr snapToGrid="0">
      <p:cViewPr varScale="1">
        <p:scale>
          <a:sx n="129" d="100"/>
          <a:sy n="129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F468E-4B84-B74F-8F71-2566323CC385}" type="datetimeFigureOut">
              <a:rPr lang="en-US" smtClean="0"/>
              <a:t>4/14/24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0E77E9-982B-F04A-98CE-66A76BC64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5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0D463-001C-3C0F-BAB4-AB4808004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92D726-B04A-EFD8-57BA-E82B8E1F3D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88B459-8F64-EC39-4FF2-165453711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70A1DB6C-A873-9977-31F1-7127BDBB960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673C-F28E-3083-B9AE-36FA9ADA8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9696258-B4BE-90A2-F5AF-CCF02375EE40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5CD2277-7C1A-43CA-8676-87B24AD584BD}" type="datetime8">
              <a:rPr lang="en-US" smtClean="0"/>
              <a:t>4/14/24 9:54 AM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59F84-9D57-3A59-E158-7D7D766BFD8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60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0E77E9-982B-F04A-98CE-66A76BC64DA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4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ackground Titlepage" descr="A blue and white object in the sky&#10;&#10;Description automatically generated with medium confidence">
            <a:extLst>
              <a:ext uri="{FF2B5EF4-FFF2-40B4-BE49-F238E27FC236}">
                <a16:creationId xmlns:a16="http://schemas.microsoft.com/office/drawing/2014/main" id="{EBCA7EA0-61D6-1E5C-609E-0D89F3F868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FA0DD9-7278-24F0-97A0-E8C41BDE1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949" y="1779859"/>
            <a:ext cx="6629400" cy="2387600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+mj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E9F02-71DB-063D-2C45-2B384A45B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950" y="4288970"/>
            <a:ext cx="4249782" cy="968829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2543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408187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AF5C6-D93C-C735-AB3A-16FB812A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0173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8903F-FE9D-4A9E-107D-2F2FA73CA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736"/>
            <a:ext cx="10104120" cy="413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590D5-96C5-4E34-B31B-8DE0650E0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1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0D0B0-E7CD-2A6D-718C-45CA03E7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4263"/>
            <a:ext cx="8899979" cy="3276738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83053-D5D6-F75B-2E8B-021ECD6DF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641001"/>
            <a:ext cx="836022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28F34-12EC-AA1D-D08A-423E079B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3064C-CB29-B2B4-02A2-17CD09E0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F35A-E27E-E5D9-8B51-5055ACF7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1589"/>
            <a:ext cx="10515600" cy="9101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298E7-0310-D317-7AFD-2D1FD1B9C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2377" y="1471748"/>
            <a:ext cx="45719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64C6D-51A7-CBD7-FB75-5A763C1E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4376" y="1471748"/>
            <a:ext cx="45719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E54C-1A6A-230D-D750-3D9903733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31BB-54CF-AAB5-08B1-53A54AD7D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2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040F2-B033-A366-5486-F375B7CB3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95424"/>
            <a:ext cx="10515600" cy="8015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14BF4-E384-926E-8617-F2284210B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914" y="1197021"/>
            <a:ext cx="46340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5A9B6-D26B-21A6-C684-6DDE37043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36914" y="2020933"/>
            <a:ext cx="46340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094B9-212D-399A-5440-82CC2081C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197021"/>
            <a:ext cx="465690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D5C3A-B75B-16FA-A6F0-7D2FF79B1A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020933"/>
            <a:ext cx="465690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31A39-4D97-B72C-7F6D-492E33AD4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20CE25-46C9-7EC1-52AF-F90D747F8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6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1EEF2-E81B-55FE-B461-4AF987887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629"/>
            <a:ext cx="10515600" cy="4458902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9CA48-6C75-7DA0-664E-4FBD6A95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BF4D-FE1E-E4D2-B850-AAADC532F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24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0818DB-B4BB-A0B5-347D-1EA39EBA1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5091C-739B-C5A5-54B5-08AB5437A9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972065-C49E-4933-9897-9AA337870F74}" type="datetimeFigureOut">
              <a:rPr lang="en-US" smtClean="0"/>
              <a:t>4/14/24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9A7F79-81EB-EF85-58B5-6CC661A0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98CD4-8C1A-5620-1033-C91A0360C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A859-A039-7AFA-8D3B-6B560467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4098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AD0FB-4453-5ADD-6E97-5719CFC65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9348" y="504098"/>
            <a:ext cx="5898469" cy="539160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9D7A3-892B-336C-A42F-EBF026E55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4074"/>
            <a:ext cx="3932237" cy="332449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1777C-CB76-A662-DE4F-0F05FE03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EAAA2-9735-981B-24D6-0485D697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6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1A3E0-C9C8-3859-4E22-A97FF6321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77973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E76CD-25AD-BC57-926A-4D7A17EF2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78388" y="477974"/>
            <a:ext cx="5942012" cy="54307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A80D59-1326-02D8-1D9D-814C201DD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47949"/>
            <a:ext cx="3932237" cy="34594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1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G image">
            <a:extLst>
              <a:ext uri="{FF2B5EF4-FFF2-40B4-BE49-F238E27FC236}">
                <a16:creationId xmlns:a16="http://schemas.microsoft.com/office/drawing/2014/main" id="{ECA62FC8-9792-6AFD-9E7F-4771FBB87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0C3FB3-3B4F-CF3C-0571-AE1EA3A2D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93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E32F8-2049-8848-A5EF-C0F1F8550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480" y="1834900"/>
            <a:ext cx="9209313" cy="4165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7D41-1F4E-4524-2852-4950773B1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856D9-EB6A-45B7-B8AC-901702B19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3760" y="6456498"/>
            <a:ext cx="515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C53EF14-5230-40A3-9F2B-30B2B369EC0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55B92-A595-DB4F-2A60-C86D0A61A195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182880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938924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jtpena/azcosmosdbcon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hyperlink" Target="mailto:Michael.Pena@playtimesolutions.com.au" TargetMode="External"/><Relationship Id="rId5" Type="http://schemas.openxmlformats.org/officeDocument/2006/relationships/hyperlink" Target="https://github.com/pgvector/pgvector" TargetMode="External"/><Relationship Id="rId4" Type="http://schemas.openxmlformats.org/officeDocument/2006/relationships/hyperlink" Target="https://learn.microsoft.com/en-us/azure/cosmos-db/vector-databas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34E5-D1BB-D74E-C22B-78BD2A2B4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948" y="1779859"/>
            <a:ext cx="6917339" cy="2387600"/>
          </a:xfrm>
        </p:spPr>
        <p:txBody>
          <a:bodyPr/>
          <a:lstStyle/>
          <a:p>
            <a:r>
              <a:rPr lang="en-US" dirty="0">
                <a:cs typeface="Segoe UI Light"/>
              </a:rPr>
              <a:t>Azure Cosmos DB as Vector Database</a:t>
            </a:r>
            <a:br>
              <a:rPr lang="en-US" dirty="0">
                <a:cs typeface="Segoe UI Light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69B886-69C3-4CF8-4A96-54882EDCD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950" y="4288970"/>
            <a:ext cx="5554786" cy="16922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Michael John Peña</a:t>
            </a:r>
          </a:p>
          <a:p>
            <a:r>
              <a:rPr lang="en-US" sz="1800" dirty="0"/>
              <a:t>Microsoft MVP: Azure</a:t>
            </a:r>
          </a:p>
          <a:p>
            <a:r>
              <a:rPr lang="en-US" sz="1800" dirty="0"/>
              <a:t>Data and AI Director @ Playtime Solutions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09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F69836-5098-9EC4-9F21-BE7DA2BC4A56}"/>
              </a:ext>
            </a:extLst>
          </p:cNvPr>
          <p:cNvSpPr/>
          <p:nvPr/>
        </p:nvSpPr>
        <p:spPr>
          <a:xfrm>
            <a:off x="3012142" y="2241163"/>
            <a:ext cx="6465346" cy="276471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00" dirty="0"/>
              <a:t>MongoDB Core</a:t>
            </a:r>
          </a:p>
        </p:txBody>
      </p:sp>
    </p:spTree>
    <p:extLst>
      <p:ext uri="{BB962C8B-B14F-4D97-AF65-F5344CB8AC3E}">
        <p14:creationId xmlns:p14="http://schemas.microsoft.com/office/powerpoint/2010/main" val="3149532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F69836-5098-9EC4-9F21-BE7DA2BC4A56}"/>
              </a:ext>
            </a:extLst>
          </p:cNvPr>
          <p:cNvSpPr/>
          <p:nvPr/>
        </p:nvSpPr>
        <p:spPr>
          <a:xfrm>
            <a:off x="3012142" y="2241163"/>
            <a:ext cx="6465346" cy="276471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00" dirty="0"/>
              <a:t>Postgres</a:t>
            </a:r>
          </a:p>
        </p:txBody>
      </p:sp>
    </p:spTree>
    <p:extLst>
      <p:ext uri="{BB962C8B-B14F-4D97-AF65-F5344CB8AC3E}">
        <p14:creationId xmlns:p14="http://schemas.microsoft.com/office/powerpoint/2010/main" val="805922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69EC2-1A97-36D7-6200-D66F3BB5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89A241-17CB-B0ED-B706-543D6A5CB349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https://github.com/mjtpena/azcosmosdbconf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https://learn.microsoft.com/en-us/azure/cosmos-db/vector-database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https://github.com/pgvector/pgvector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98C08-EF5F-A28A-F13E-45D730D02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Learn More</a:t>
            </a:r>
          </a:p>
          <a:p>
            <a:endParaRPr lang="en-US" dirty="0"/>
          </a:p>
          <a:p>
            <a:r>
              <a:rPr lang="en-US" dirty="0">
                <a:hlinkClick r:id="rId6"/>
              </a:rPr>
              <a:t>Michael.Pena@playtimesolutions.com.au</a:t>
            </a:r>
            <a:endParaRPr lang="en-US" dirty="0"/>
          </a:p>
          <a:p>
            <a:r>
              <a:rPr lang="en-US" dirty="0"/>
              <a:t>LinkedIn</a:t>
            </a:r>
          </a:p>
        </p:txBody>
      </p:sp>
    </p:spTree>
    <p:extLst>
      <p:ext uri="{BB962C8B-B14F-4D97-AF65-F5344CB8AC3E}">
        <p14:creationId xmlns:p14="http://schemas.microsoft.com/office/powerpoint/2010/main" val="1427387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51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069B886-69C3-4CF8-4A96-54882EDCD7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BE022F-C68E-B46A-64B6-A316FA4FE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" y="2487097"/>
            <a:ext cx="1412240" cy="1412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8C96E-D396-ED89-39DC-E7EF31B73861}"/>
              </a:ext>
            </a:extLst>
          </p:cNvPr>
          <p:cNvSpPr txBox="1"/>
          <p:nvPr/>
        </p:nvSpPr>
        <p:spPr>
          <a:xfrm>
            <a:off x="2446322" y="1351280"/>
            <a:ext cx="395415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Student Ambassador (MSP) ~ 2010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A8D012-3775-6419-190C-EEDC8BDB942A}"/>
              </a:ext>
            </a:extLst>
          </p:cNvPr>
          <p:cNvSpPr txBox="1"/>
          <p:nvPr/>
        </p:nvSpPr>
        <p:spPr>
          <a:xfrm>
            <a:off x="2446322" y="1981200"/>
            <a:ext cx="311437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Consulting (App Dev) ~ 2012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3512D6-887A-44A9-D687-265C3FFA6786}"/>
              </a:ext>
            </a:extLst>
          </p:cNvPr>
          <p:cNvSpPr txBox="1"/>
          <p:nvPr/>
        </p:nvSpPr>
        <p:spPr>
          <a:xfrm>
            <a:off x="2446322" y="2611120"/>
            <a:ext cx="238962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Microsoft MVP ~ 2016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928537-55EB-4329-157C-EADCCE96F6B2}"/>
              </a:ext>
            </a:extLst>
          </p:cNvPr>
          <p:cNvSpPr txBox="1"/>
          <p:nvPr/>
        </p:nvSpPr>
        <p:spPr>
          <a:xfrm>
            <a:off x="2446322" y="3271520"/>
            <a:ext cx="282955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Startup (Data &amp; AI) ~ 2019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5756D2-2F1B-507D-05AA-79D3A1ADD0AB}"/>
              </a:ext>
            </a:extLst>
          </p:cNvPr>
          <p:cNvSpPr txBox="1"/>
          <p:nvPr/>
        </p:nvSpPr>
        <p:spPr>
          <a:xfrm>
            <a:off x="2446322" y="3901440"/>
            <a:ext cx="230454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ISV (Platform) ~ 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7CE3D-DA28-5F91-F6C8-46175D58E567}"/>
              </a:ext>
            </a:extLst>
          </p:cNvPr>
          <p:cNvSpPr txBox="1"/>
          <p:nvPr/>
        </p:nvSpPr>
        <p:spPr>
          <a:xfrm>
            <a:off x="2446322" y="4531360"/>
            <a:ext cx="321370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Consulting (Data &amp; AI) ~ 2022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63A36D-9D31-914F-0F0E-76DC0A4A71E0}"/>
              </a:ext>
            </a:extLst>
          </p:cNvPr>
          <p:cNvSpPr txBox="1"/>
          <p:nvPr/>
        </p:nvSpPr>
        <p:spPr>
          <a:xfrm>
            <a:off x="2446322" y="5161280"/>
            <a:ext cx="208384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MCP &amp; MCT ~ 2023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C4BF94-5636-EC48-0290-295FFA26B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534" y="1397127"/>
            <a:ext cx="5190379" cy="400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93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EBEABB-1D22-1C58-80E2-F9A02116E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73C148-C478-02BE-8C04-82D8FED10F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64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rchitecture diagram of information retrieval with search and ChatGPT.">
            <a:extLst>
              <a:ext uri="{FF2B5EF4-FFF2-40B4-BE49-F238E27FC236}">
                <a16:creationId xmlns:a16="http://schemas.microsoft.com/office/drawing/2014/main" id="{4F28AB5A-C702-3D6C-2439-51E2EE28C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75359"/>
            <a:ext cx="10905066" cy="490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69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A849-0437-4947-568F-7AC55AFCC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Database on Azure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529E4A-AC6F-127A-990F-FE3E59005F51}"/>
              </a:ext>
            </a:extLst>
          </p:cNvPr>
          <p:cNvSpPr txBox="1"/>
          <p:nvPr/>
        </p:nvSpPr>
        <p:spPr>
          <a:xfrm>
            <a:off x="7128119" y="2848112"/>
            <a:ext cx="77553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7FDC8F-F84B-83D6-FA07-25FAD653BD38}"/>
              </a:ext>
            </a:extLst>
          </p:cNvPr>
          <p:cNvSpPr txBox="1"/>
          <p:nvPr/>
        </p:nvSpPr>
        <p:spPr>
          <a:xfrm>
            <a:off x="3167261" y="2878188"/>
            <a:ext cx="17646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Hosted (Native)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9C47D4-FF6C-45C0-78DE-71786366B1BF}"/>
              </a:ext>
            </a:extLst>
          </p:cNvPr>
          <p:cNvSpPr txBox="1"/>
          <p:nvPr/>
        </p:nvSpPr>
        <p:spPr>
          <a:xfrm>
            <a:off x="3502164" y="5101482"/>
            <a:ext cx="89607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No-SQL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0F7350-4C33-F328-7E92-F0B4ABF50970}"/>
              </a:ext>
            </a:extLst>
          </p:cNvPr>
          <p:cNvSpPr txBox="1"/>
          <p:nvPr/>
        </p:nvSpPr>
        <p:spPr>
          <a:xfrm>
            <a:off x="7188421" y="5035643"/>
            <a:ext cx="4616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SQL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FE49D2C-62C6-D8CF-5FD2-E9316A7E2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426" y="2112426"/>
            <a:ext cx="615554" cy="6155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234DD52-7D18-F2ED-D9C1-EA6C910EA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203" y="2127126"/>
            <a:ext cx="615554" cy="6155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4BEC1DB-5E8F-674D-C524-2A7BE8AEF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203" y="3826644"/>
            <a:ext cx="1076861" cy="107686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A5D14EE-038D-14B1-8B41-1DFDDF658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1397" y="3967576"/>
            <a:ext cx="869790" cy="86979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B414315-1055-18B0-0D9E-1BA837BE9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043" y="3883719"/>
            <a:ext cx="963877" cy="96387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D13F2B9-A7E1-E58A-F2A4-68E37C077E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3643" y="3883718"/>
            <a:ext cx="963877" cy="96387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1C0FA71-B50B-3DDA-5449-FB8BE97277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8243" y="2112426"/>
            <a:ext cx="615554" cy="6155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12F0BC7-34B4-D79D-4169-390386ADC6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44385" y="1831281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3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6248A-B477-6B7D-2C52-BA56B1B6D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Database Option on Azure Cosmos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36B36-CDE7-2BB7-80AB-73171CE95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8022" y="1815736"/>
            <a:ext cx="9344297" cy="4136574"/>
          </a:xfrm>
        </p:spPr>
        <p:txBody>
          <a:bodyPr/>
          <a:lstStyle/>
          <a:p>
            <a:r>
              <a:rPr lang="en-US" dirty="0"/>
              <a:t>Azure AI Search via Indexer (no-code)</a:t>
            </a:r>
          </a:p>
          <a:p>
            <a:r>
              <a:rPr lang="en-US" dirty="0"/>
              <a:t>MongoDB Core</a:t>
            </a:r>
          </a:p>
          <a:p>
            <a:r>
              <a:rPr lang="en-US" dirty="0"/>
              <a:t>Postgres (</a:t>
            </a:r>
            <a:r>
              <a:rPr lang="en-US" dirty="0" err="1"/>
              <a:t>Citus</a:t>
            </a:r>
            <a:r>
              <a:rPr lang="en-US" dirty="0"/>
              <a:t> and </a:t>
            </a:r>
            <a:r>
              <a:rPr lang="en-US" b="1" dirty="0" err="1"/>
              <a:t>PgVector</a:t>
            </a:r>
            <a:r>
              <a:rPr lang="en-US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5227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F69836-5098-9EC4-9F21-BE7DA2BC4A56}"/>
              </a:ext>
            </a:extLst>
          </p:cNvPr>
          <p:cNvSpPr/>
          <p:nvPr/>
        </p:nvSpPr>
        <p:spPr>
          <a:xfrm>
            <a:off x="3012142" y="2241163"/>
            <a:ext cx="6465346" cy="276471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00" dirty="0"/>
              <a:t>AI Search</a:t>
            </a:r>
          </a:p>
        </p:txBody>
      </p:sp>
    </p:spTree>
    <p:extLst>
      <p:ext uri="{BB962C8B-B14F-4D97-AF65-F5344CB8AC3E}">
        <p14:creationId xmlns:p14="http://schemas.microsoft.com/office/powerpoint/2010/main" val="15681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3" name="Rectangle 308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Isosceles Triangle 308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ntegrated vectorization - Azure AI Search | Microsoft Learn">
            <a:extLst>
              <a:ext uri="{FF2B5EF4-FFF2-40B4-BE49-F238E27FC236}">
                <a16:creationId xmlns:a16="http://schemas.microsoft.com/office/drawing/2014/main" id="{6DF2D93B-0FEA-C93D-C8D6-3DE13AB6F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3444" y="643467"/>
            <a:ext cx="9285111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4536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4" name="Freeform: Shape 2056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6" name="Rectangle 206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 206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Freeform: Shape 2062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65" name="Isosceles Triangle 2064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screenshot showing the index field mapping options for Mongo DB.">
            <a:extLst>
              <a:ext uri="{FF2B5EF4-FFF2-40B4-BE49-F238E27FC236}">
                <a16:creationId xmlns:a16="http://schemas.microsoft.com/office/drawing/2014/main" id="{7C627515-5551-69D3-C731-836C9836B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29797" y="643467"/>
            <a:ext cx="6732406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7" name="Isosceles Triangle 2066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84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EA3736BAED9C4FB935A16D61D92FAC" ma:contentTypeVersion="23" ma:contentTypeDescription="Create a new document." ma:contentTypeScope="" ma:versionID="77e832202b5b259d2d1c042f24773979">
  <xsd:schema xmlns:xsd="http://www.w3.org/2001/XMLSchema" xmlns:xs="http://www.w3.org/2001/XMLSchema" xmlns:p="http://schemas.microsoft.com/office/2006/metadata/properties" xmlns:ns1="http://schemas.microsoft.com/sharepoint/v3" xmlns:ns2="10db6105-8b85-4f33-8d1e-c44bf949028e" xmlns:ns3="4482235d-8f7c-48d5-83d1-32c109652729" xmlns:ns4="230e9df3-be65-4c73-a93b-d1236ebd677e" targetNamespace="http://schemas.microsoft.com/office/2006/metadata/properties" ma:root="true" ma:fieldsID="844df0953ab8c2e81ae2657f571b83af" ns1:_="" ns2:_="" ns3:_="" ns4:_="">
    <xsd:import namespace="http://schemas.microsoft.com/sharepoint/v3"/>
    <xsd:import namespace="10db6105-8b85-4f33-8d1e-c44bf949028e"/>
    <xsd:import namespace="4482235d-8f7c-48d5-83d1-32c109652729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EpisodeDate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db6105-8b85-4f33-8d1e-c44bf94902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6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EpisodeDate" ma:index="28" nillable="true" ma:displayName="Episode Date" ma:format="DateOnly" ma:internalName="EpisodeDate">
      <xsd:simpleType>
        <xsd:restriction base="dms:DateTime"/>
      </xsd:simpleType>
    </xsd:element>
    <xsd:element name="MediaServiceSystemTags" ma:index="29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82235d-8f7c-48d5-83d1-32c109652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3a1c97b2-2b2c-4f29-a738-1a08e76a4406}" ma:internalName="TaxCatchAll" ma:showField="CatchAllData" ma:web="4482235d-8f7c-48d5-83d1-32c1096527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0db6105-8b85-4f33-8d1e-c44bf949028e">
      <Terms xmlns="http://schemas.microsoft.com/office/infopath/2007/PartnerControls"/>
    </lcf76f155ced4ddcb4097134ff3c332f>
    <_ip_UnifiedCompliancePolicyUIAction xmlns="http://schemas.microsoft.com/sharepoint/v3" xsi:nil="true"/>
    <EpisodeDate xmlns="10db6105-8b85-4f33-8d1e-c44bf949028e" xsi:nil="true"/>
    <_ip_UnifiedCompliancePolicyProperties xmlns="http://schemas.microsoft.com/sharepoint/v3" xsi:nil="true"/>
    <TaxCatchAll xmlns="230e9df3-be65-4c73-a93b-d1236ebd677e" xsi:nil="true"/>
    <SharedWithUsers xmlns="4482235d-8f7c-48d5-83d1-32c109652729">
      <UserInfo>
        <DisplayName>Jay Gordon</DisplayName>
        <AccountId>171</AccountId>
        <AccountType/>
      </UserInfo>
      <UserInfo>
        <DisplayName>Michal Toiba</DisplayName>
        <AccountId>20297</AccountId>
        <AccountType/>
      </UserInfo>
      <UserInfo>
        <DisplayName>Aurea Astro</DisplayName>
        <AccountId>402</AccountId>
        <AccountType/>
      </UserInfo>
      <UserInfo>
        <DisplayName>Cameron Tomisser</DisplayName>
        <AccountId>90</AccountId>
        <AccountType/>
      </UserInfo>
      <UserInfo>
        <DisplayName>Ricky Diep</DisplayName>
        <AccountId>20542</AccountId>
        <AccountType/>
      </UserInfo>
      <UserInfo>
        <DisplayName>Matt Scholz (RUN Studios LLC)</DisplayName>
        <AccountId>32797</AccountId>
        <AccountType/>
      </UserInfo>
      <UserInfo>
        <DisplayName>Allison Dunmire (RUN Studios LLC)</DisplayName>
        <AccountId>12982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187938-A2E4-4E71-9BD3-2247FFC701C1}">
  <ds:schemaRefs>
    <ds:schemaRef ds:uri="10db6105-8b85-4f33-8d1e-c44bf949028e"/>
    <ds:schemaRef ds:uri="230e9df3-be65-4c73-a93b-d1236ebd677e"/>
    <ds:schemaRef ds:uri="4482235d-8f7c-48d5-83d1-32c10965272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B73EFC8-458F-4B53-BFB1-728E2B2BEE98}">
  <ds:schemaRefs>
    <ds:schemaRef ds:uri="10db6105-8b85-4f33-8d1e-c44bf949028e"/>
    <ds:schemaRef ds:uri="230e9df3-be65-4c73-a93b-d1236ebd677e"/>
    <ds:schemaRef ds:uri="4482235d-8f7c-48d5-83d1-32c10965272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9379F71-EFA6-4901-8DF9-A2D663412DA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Macintosh PowerPoint</Application>
  <PresentationFormat>Widescreen</PresentationFormat>
  <Paragraphs>37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Segoe UI</vt:lpstr>
      <vt:lpstr>Segoe UI Light</vt:lpstr>
      <vt:lpstr>Office Theme</vt:lpstr>
      <vt:lpstr>Azure Cosmos DB as Vector Database </vt:lpstr>
      <vt:lpstr>PowerPoint Presentation</vt:lpstr>
      <vt:lpstr>PowerPoint Presentation</vt:lpstr>
      <vt:lpstr>PowerPoint Presentation</vt:lpstr>
      <vt:lpstr>Vector Database on Azure</vt:lpstr>
      <vt:lpstr>Vector Database Option on Azure Cosmos DB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Armstrong (RUN Studios LLC)</dc:creator>
  <cp:lastModifiedBy>Michael John Pena</cp:lastModifiedBy>
  <cp:revision>3</cp:revision>
  <dcterms:created xsi:type="dcterms:W3CDTF">2024-01-27T02:46:46Z</dcterms:created>
  <dcterms:modified xsi:type="dcterms:W3CDTF">2024-04-14T01:55:07Z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0x010100D0EA3736BAED9C4FB935A16D61D92FAC</vt:lpwstr>
  </property>
  <property fmtid="{D5CDD505-2E9C-101B-9397-08002B2CF9AE}" pid="3" name="MediaServiceImageTags">
    <vt:lpwstr/>
  </property>
  <property fmtid="{D5CDD505-2E9C-101B-9397-08002B2CF9AE}" pid="4" name="ClassificationContentMarkingFooterLocations">
    <vt:lpwstr>Office Theme:8</vt:lpwstr>
  </property>
  <property fmtid="{D5CDD505-2E9C-101B-9397-08002B2CF9AE}" pid="5" name="ClassificationContentMarkingFooterText">
    <vt:lpwstr>Classified as Microsoft Confidential</vt:lpwstr>
  </property>
</Properties>
</file>

<file path=docProps/thumbnail.jpeg>
</file>